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3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6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7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4199-69B0-4752-A34F-930FEA79DC6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EE19-9739-4732-B4D4-D7C2DE10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65" y="0"/>
            <a:ext cx="652767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6" y="0"/>
            <a:ext cx="667804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6" y="0"/>
            <a:ext cx="667804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1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92" y="0"/>
            <a:ext cx="636921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1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3" y="0"/>
            <a:ext cx="668605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5" y="0"/>
            <a:ext cx="668204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9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3" y="0"/>
            <a:ext cx="671293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91" y="9060"/>
            <a:ext cx="6187959" cy="8428909"/>
          </a:xfrm>
        </p:spPr>
      </p:pic>
    </p:spTree>
    <p:extLst>
      <p:ext uri="{BB962C8B-B14F-4D97-AF65-F5344CB8AC3E}">
        <p14:creationId xmlns:p14="http://schemas.microsoft.com/office/powerpoint/2010/main" val="249369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5" y="0"/>
            <a:ext cx="66840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4" y="0"/>
            <a:ext cx="66747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5" y="0"/>
            <a:ext cx="66840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6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92" y="0"/>
            <a:ext cx="636921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5" y="0"/>
            <a:ext cx="66840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B1</dc:creator>
  <cp:lastModifiedBy>Josip Mihajlović</cp:lastModifiedBy>
  <cp:revision>3</cp:revision>
  <dcterms:created xsi:type="dcterms:W3CDTF">2017-03-20T10:26:46Z</dcterms:created>
  <dcterms:modified xsi:type="dcterms:W3CDTF">2017-05-12T09:49:42Z</dcterms:modified>
</cp:coreProperties>
</file>