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736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30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932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213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86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494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6800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6670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425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191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2E1BF-CF0D-4B12-88CE-2C831D1B0E1D}" type="datetimeFigureOut">
              <a:rPr lang="sr-Latn-RS" smtClean="0"/>
              <a:t>16.11.2022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F1DD-C2DD-48D6-A75D-553D5B28196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1771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275786" y="124925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871" y="2160107"/>
            <a:ext cx="3935277" cy="407623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F5BFEE20-35B5-4293-94E7-91F0CB977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151" y="108885"/>
            <a:ext cx="595674" cy="6501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E18B5A9C-B58C-444D-80B6-B50B816DB3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8184" y="0"/>
            <a:ext cx="1355089" cy="6775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7418F127-A446-4333-92A8-934464CBAA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6393" y="0"/>
            <a:ext cx="821807" cy="82180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490185" y="953297"/>
            <a:ext cx="4921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600" i="1" dirty="0" smtClean="0"/>
              <a:t>REDOVNIM </a:t>
            </a:r>
            <a:r>
              <a:rPr lang="sr-Latn-RS" sz="1600" i="1" dirty="0" smtClean="0"/>
              <a:t>VEŽBANJEM I OBROCIMA, </a:t>
            </a:r>
          </a:p>
          <a:p>
            <a:pPr algn="ctr"/>
            <a:r>
              <a:rPr lang="sr-Latn-RS" sz="1600" i="1" dirty="0" smtClean="0"/>
              <a:t>PAŽLJIVIM ODABIROM I PRIPREMOM NAMIRNICA </a:t>
            </a:r>
          </a:p>
          <a:p>
            <a:pPr algn="ctr"/>
            <a:r>
              <a:rPr lang="sr-Latn-RS" sz="1600" b="1" dirty="0" smtClean="0"/>
              <a:t>SMANJITE GLIKEMIJSKI INDEKS</a:t>
            </a:r>
          </a:p>
          <a:p>
            <a:pPr algn="ctr"/>
            <a:r>
              <a:rPr lang="sr-Latn-RS" sz="1600" b="1" dirty="0" smtClean="0"/>
              <a:t>I UNAPREDITE SVOJE ZDRAVLJE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9181" y="6236338"/>
            <a:ext cx="436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Glikemijski </a:t>
            </a:r>
            <a:r>
              <a:rPr lang="pl-PL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indeks </a:t>
            </a:r>
            <a:r>
              <a:rPr lang="pl-PL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numerička </a:t>
            </a:r>
            <a:r>
              <a:rPr lang="pl-PL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 koja se koristi </a:t>
            </a:r>
            <a:r>
              <a:rPr lang="pl-PL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endParaRPr lang="pl-PL" sz="12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određivanje </a:t>
            </a:r>
            <a:r>
              <a:rPr lang="pl-PL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koliko brzo pojedina hrana povišava nivo glukoze u krvi</a:t>
            </a: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28563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2022-11-16T15:03:56Z</dcterms:created>
  <dcterms:modified xsi:type="dcterms:W3CDTF">2022-11-16T18:55:04Z</dcterms:modified>
</cp:coreProperties>
</file>