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6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E1BF-CF0D-4B12-88CE-2C831D1B0E1D}" type="datetimeFigureOut">
              <a:rPr lang="sr-Latn-RS" smtClean="0"/>
              <a:t>16.11.2022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F1DD-C2DD-48D6-A75D-553D5B28196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7173615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E1BF-CF0D-4B12-88CE-2C831D1B0E1D}" type="datetimeFigureOut">
              <a:rPr lang="sr-Latn-RS" smtClean="0"/>
              <a:t>16.11.2022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F1DD-C2DD-48D6-A75D-553D5B28196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730910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E1BF-CF0D-4B12-88CE-2C831D1B0E1D}" type="datetimeFigureOut">
              <a:rPr lang="sr-Latn-RS" smtClean="0"/>
              <a:t>16.11.2022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F1DD-C2DD-48D6-A75D-553D5B28196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43135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E1BF-CF0D-4B12-88CE-2C831D1B0E1D}" type="datetimeFigureOut">
              <a:rPr lang="sr-Latn-RS" smtClean="0"/>
              <a:t>16.11.2022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F1DD-C2DD-48D6-A75D-553D5B28196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4593205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E1BF-CF0D-4B12-88CE-2C831D1B0E1D}" type="datetimeFigureOut">
              <a:rPr lang="sr-Latn-RS" smtClean="0"/>
              <a:t>16.11.2022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F1DD-C2DD-48D6-A75D-553D5B28196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0921347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E1BF-CF0D-4B12-88CE-2C831D1B0E1D}" type="datetimeFigureOut">
              <a:rPr lang="sr-Latn-RS" smtClean="0"/>
              <a:t>16.11.2022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F1DD-C2DD-48D6-A75D-553D5B28196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57866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E1BF-CF0D-4B12-88CE-2C831D1B0E1D}" type="datetimeFigureOut">
              <a:rPr lang="sr-Latn-RS" smtClean="0"/>
              <a:t>16.11.2022</a:t>
            </a:fld>
            <a:endParaRPr lang="sr-Latn-R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F1DD-C2DD-48D6-A75D-553D5B28196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4249420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E1BF-CF0D-4B12-88CE-2C831D1B0E1D}" type="datetimeFigureOut">
              <a:rPr lang="sr-Latn-RS" smtClean="0"/>
              <a:t>16.11.2022</a:t>
            </a:fld>
            <a:endParaRPr lang="sr-Latn-R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F1DD-C2DD-48D6-A75D-553D5B28196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2668009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E1BF-CF0D-4B12-88CE-2C831D1B0E1D}" type="datetimeFigureOut">
              <a:rPr lang="sr-Latn-RS" smtClean="0"/>
              <a:t>16.11.2022</a:t>
            </a:fld>
            <a:endParaRPr lang="sr-Latn-R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F1DD-C2DD-48D6-A75D-553D5B28196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566705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E1BF-CF0D-4B12-88CE-2C831D1B0E1D}" type="datetimeFigureOut">
              <a:rPr lang="sr-Latn-RS" smtClean="0"/>
              <a:t>16.11.2022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F1DD-C2DD-48D6-A75D-553D5B28196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564252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2E1BF-CF0D-4B12-88CE-2C831D1B0E1D}" type="datetimeFigureOut">
              <a:rPr lang="sr-Latn-RS" smtClean="0"/>
              <a:t>16.11.2022</a:t>
            </a:fld>
            <a:endParaRPr lang="sr-Latn-R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F5F1DD-C2DD-48D6-A75D-553D5B28196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4119147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2E1BF-CF0D-4B12-88CE-2C831D1B0E1D}" type="datetimeFigureOut">
              <a:rPr lang="sr-Latn-RS" smtClean="0"/>
              <a:t>16.11.2022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F5F1DD-C2DD-48D6-A75D-553D5B28196D}" type="slidenum">
              <a:rPr lang="sr-Latn-RS" smtClean="0"/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3917713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275786" y="1249251"/>
            <a:ext cx="457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sr-Latn-RS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10871" y="2160107"/>
            <a:ext cx="3935277" cy="407623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="" xmlns:a16="http://schemas.microsoft.com/office/drawing/2014/main" id="{F5BFEE20-35B5-4293-94E7-91F0CB977D0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93151" y="108885"/>
            <a:ext cx="595674" cy="650136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="" xmlns:a16="http://schemas.microsoft.com/office/drawing/2014/main" id="{E18B5A9C-B58C-444D-80B6-B50B816DB3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18184" y="0"/>
            <a:ext cx="1355089" cy="677545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="" xmlns:a16="http://schemas.microsoft.com/office/drawing/2014/main" id="{7418F127-A446-4333-92A8-934464CBAA6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36393" y="0"/>
            <a:ext cx="821807" cy="821807"/>
          </a:xfrm>
          <a:prstGeom prst="rect">
            <a:avLst/>
          </a:prstGeom>
        </p:spPr>
      </p:pic>
      <p:sp>
        <p:nvSpPr>
          <p:cNvPr id="18" name="TextBox 17"/>
          <p:cNvSpPr txBox="1"/>
          <p:nvPr/>
        </p:nvSpPr>
        <p:spPr>
          <a:xfrm>
            <a:off x="2490185" y="953297"/>
            <a:ext cx="492103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r-Latn-RS" sz="1600" i="1" dirty="0" smtClean="0"/>
              <a:t>REDOVNIM </a:t>
            </a:r>
            <a:r>
              <a:rPr lang="sr-Latn-RS" sz="1600" i="1" dirty="0" smtClean="0"/>
              <a:t>VEŽBANJEM I OBROCIMA, </a:t>
            </a:r>
          </a:p>
          <a:p>
            <a:pPr algn="ctr"/>
            <a:r>
              <a:rPr lang="sr-Latn-RS" sz="1600" i="1" dirty="0" smtClean="0"/>
              <a:t>PAŽLJIVIM ODABIROM I PRIPREMOM NAMIRNICA </a:t>
            </a:r>
          </a:p>
          <a:p>
            <a:pPr algn="ctr"/>
            <a:r>
              <a:rPr lang="sr-Latn-RS" sz="1600" b="1" dirty="0" smtClean="0"/>
              <a:t>SMANJITE GLIKEMIJSKI INDEKS</a:t>
            </a:r>
          </a:p>
          <a:p>
            <a:pPr algn="ctr"/>
            <a:r>
              <a:rPr lang="sr-Latn-RS" sz="1600" b="1" dirty="0" smtClean="0"/>
              <a:t>I UNAPREDITE SVOJE ZDRAVLJE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899181" y="6236338"/>
            <a:ext cx="436472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pl-PL" sz="1200" b="1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Glikemijski </a:t>
            </a:r>
            <a:r>
              <a:rPr lang="pl-PL" sz="1200" b="1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indeks </a:t>
            </a:r>
            <a:r>
              <a:rPr lang="pl-PL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je numerička </a:t>
            </a:r>
            <a:r>
              <a:rPr lang="pl-PL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skala koja se koristi </a:t>
            </a:r>
            <a:r>
              <a:rPr lang="pl-PL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za </a:t>
            </a:r>
            <a:endParaRPr lang="pl-PL" sz="1200" dirty="0" smtClean="0"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l-PL" sz="1200" dirty="0" smtClean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određivanje </a:t>
            </a:r>
            <a:r>
              <a:rPr lang="pl-PL" sz="1200" dirty="0">
                <a:latin typeface="Calibri" panose="020F050202020403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koliko brzo pojedina hrana povišava nivo glukoze u krvi</a:t>
            </a:r>
            <a:endParaRPr lang="sr-Latn-RS" sz="1200" dirty="0"/>
          </a:p>
        </p:txBody>
      </p:sp>
    </p:spTree>
    <p:extLst>
      <p:ext uri="{BB962C8B-B14F-4D97-AF65-F5344CB8AC3E}">
        <p14:creationId xmlns:p14="http://schemas.microsoft.com/office/powerpoint/2010/main" val="2856301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120</TotalTime>
  <Words>36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Dell</dc:creator>
  <cp:lastModifiedBy>Dell</cp:lastModifiedBy>
  <cp:revision>7</cp:revision>
  <dcterms:created xsi:type="dcterms:W3CDTF">2022-11-16T15:03:56Z</dcterms:created>
  <dcterms:modified xsi:type="dcterms:W3CDTF">2022-11-16T18:55:04Z</dcterms:modified>
</cp:coreProperties>
</file>